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338" r:id="rId5"/>
    <p:sldId id="1327" r:id="rId6"/>
    <p:sldId id="1342" r:id="rId7"/>
    <p:sldId id="1343" r:id="rId8"/>
    <p:sldId id="1314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1A"/>
    <a:srgbClr val="005BAA"/>
    <a:srgbClr val="013DA5"/>
    <a:srgbClr val="0070C0"/>
    <a:srgbClr val="290AD9"/>
    <a:srgbClr val="A50022"/>
    <a:srgbClr val="70BF54"/>
    <a:srgbClr val="00B5D5"/>
    <a:srgbClr val="36B5C5"/>
    <a:srgbClr val="007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E4538-0EC4-48E1-9446-D4C736373FEB}" v="3" dt="2023-05-12T15:06:12.544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3197"/>
  </p:normalViewPr>
  <p:slideViewPr>
    <p:cSldViewPr snapToGrid="0" snapToObjects="1" showGuides="1">
      <p:cViewPr varScale="1">
        <p:scale>
          <a:sx n="49" d="100"/>
          <a:sy n="49" d="100"/>
        </p:scale>
        <p:origin x="48" y="1314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suko Hasegawa" userId="fb5eb5eb-0f40-42e5-bda0-480cc2098078" providerId="ADAL" clId="{624E4538-0EC4-48E1-9446-D4C736373FEB}"/>
    <pc:docChg chg="undo custSel addSld delSld modSld sldOrd">
      <pc:chgData name="Jitsuko Hasegawa" userId="fb5eb5eb-0f40-42e5-bda0-480cc2098078" providerId="ADAL" clId="{624E4538-0EC4-48E1-9446-D4C736373FEB}" dt="2023-05-12T15:07:56.015" v="163" actId="255"/>
      <pc:docMkLst>
        <pc:docMk/>
      </pc:docMkLst>
      <pc:sldChg chg="add del">
        <pc:chgData name="Jitsuko Hasegawa" userId="fb5eb5eb-0f40-42e5-bda0-480cc2098078" providerId="ADAL" clId="{624E4538-0EC4-48E1-9446-D4C736373FEB}" dt="2023-05-12T15:06:39.087" v="143" actId="47"/>
        <pc:sldMkLst>
          <pc:docMk/>
          <pc:sldMk cId="2826895538" sldId="1299"/>
        </pc:sldMkLst>
      </pc:sldChg>
      <pc:sldChg chg="add del">
        <pc:chgData name="Jitsuko Hasegawa" userId="fb5eb5eb-0f40-42e5-bda0-480cc2098078" providerId="ADAL" clId="{624E4538-0EC4-48E1-9446-D4C736373FEB}" dt="2023-05-12T15:06:39.087" v="143" actId="47"/>
        <pc:sldMkLst>
          <pc:docMk/>
          <pc:sldMk cId="2222658772" sldId="1319"/>
        </pc:sldMkLst>
      </pc:sldChg>
      <pc:sldChg chg="add del">
        <pc:chgData name="Jitsuko Hasegawa" userId="fb5eb5eb-0f40-42e5-bda0-480cc2098078" providerId="ADAL" clId="{624E4538-0EC4-48E1-9446-D4C736373FEB}" dt="2023-05-12T15:06:39.087" v="143" actId="47"/>
        <pc:sldMkLst>
          <pc:docMk/>
          <pc:sldMk cId="1466623680" sldId="1324"/>
        </pc:sldMkLst>
      </pc:sldChg>
      <pc:sldChg chg="delSp modSp add del mod ord">
        <pc:chgData name="Jitsuko Hasegawa" userId="fb5eb5eb-0f40-42e5-bda0-480cc2098078" providerId="ADAL" clId="{624E4538-0EC4-48E1-9446-D4C736373FEB}" dt="2023-05-12T15:01:51.065" v="87"/>
        <pc:sldMkLst>
          <pc:docMk/>
          <pc:sldMk cId="1860899344" sldId="1327"/>
        </pc:sldMkLst>
        <pc:spChg chg="mod">
          <ac:chgData name="Jitsuko Hasegawa" userId="fb5eb5eb-0f40-42e5-bda0-480cc2098078" providerId="ADAL" clId="{624E4538-0EC4-48E1-9446-D4C736373FEB}" dt="2023-05-12T15:01:42.668" v="85" actId="113"/>
          <ac:spMkLst>
            <pc:docMk/>
            <pc:sldMk cId="1860899344" sldId="1327"/>
            <ac:spMk id="14" creationId="{A427E7D5-3B68-3656-84AF-10AEC66D8AD4}"/>
          </ac:spMkLst>
        </pc:spChg>
        <pc:spChg chg="mod">
          <ac:chgData name="Jitsuko Hasegawa" userId="fb5eb5eb-0f40-42e5-bda0-480cc2098078" providerId="ADAL" clId="{624E4538-0EC4-48E1-9446-D4C736373FEB}" dt="2023-05-12T15:01:04.945" v="53"/>
          <ac:spMkLst>
            <pc:docMk/>
            <pc:sldMk cId="1860899344" sldId="1327"/>
            <ac:spMk id="15" creationId="{29CCA19C-339A-3362-6038-4970D2A4F277}"/>
          </ac:spMkLst>
        </pc:spChg>
        <pc:picChg chg="del">
          <ac:chgData name="Jitsuko Hasegawa" userId="fb5eb5eb-0f40-42e5-bda0-480cc2098078" providerId="ADAL" clId="{624E4538-0EC4-48E1-9446-D4C736373FEB}" dt="2023-05-12T15:00:46.549" v="51" actId="478"/>
          <ac:picMkLst>
            <pc:docMk/>
            <pc:sldMk cId="1860899344" sldId="1327"/>
            <ac:picMk id="7" creationId="{FD8C1F8E-1F5D-9EE3-DFB4-F4EEB62E58BF}"/>
          </ac:picMkLst>
        </pc:picChg>
      </pc:sldChg>
      <pc:sldChg chg="add del">
        <pc:chgData name="Jitsuko Hasegawa" userId="fb5eb5eb-0f40-42e5-bda0-480cc2098078" providerId="ADAL" clId="{624E4538-0EC4-48E1-9446-D4C736373FEB}" dt="2023-05-12T15:06:39.087" v="143" actId="47"/>
        <pc:sldMkLst>
          <pc:docMk/>
          <pc:sldMk cId="2978942707" sldId="1335"/>
        </pc:sldMkLst>
      </pc:sldChg>
      <pc:sldChg chg="modSp mod">
        <pc:chgData name="Jitsuko Hasegawa" userId="fb5eb5eb-0f40-42e5-bda0-480cc2098078" providerId="ADAL" clId="{624E4538-0EC4-48E1-9446-D4C736373FEB}" dt="2023-05-12T15:07:56.015" v="163" actId="255"/>
        <pc:sldMkLst>
          <pc:docMk/>
          <pc:sldMk cId="3193049120" sldId="1338"/>
        </pc:sldMkLst>
        <pc:spChg chg="mod">
          <ac:chgData name="Jitsuko Hasegawa" userId="fb5eb5eb-0f40-42e5-bda0-480cc2098078" providerId="ADAL" clId="{624E4538-0EC4-48E1-9446-D4C736373FEB}" dt="2023-05-12T15:07:56.015" v="163" actId="255"/>
          <ac:spMkLst>
            <pc:docMk/>
            <pc:sldMk cId="3193049120" sldId="1338"/>
            <ac:spMk id="2" creationId="{FF1C280A-99C9-ED35-B53F-8EB1711BD88C}"/>
          </ac:spMkLst>
        </pc:spChg>
        <pc:spChg chg="mod">
          <ac:chgData name="Jitsuko Hasegawa" userId="fb5eb5eb-0f40-42e5-bda0-480cc2098078" providerId="ADAL" clId="{624E4538-0EC4-48E1-9446-D4C736373FEB}" dt="2023-05-12T15:07:25.919" v="160" actId="1035"/>
          <ac:spMkLst>
            <pc:docMk/>
            <pc:sldMk cId="3193049120" sldId="1338"/>
            <ac:spMk id="5" creationId="{8673974A-4746-3C4E-95D9-D8671B53F5B1}"/>
          </ac:spMkLst>
        </pc:spChg>
      </pc:sldChg>
      <pc:sldChg chg="add del">
        <pc:chgData name="Jitsuko Hasegawa" userId="fb5eb5eb-0f40-42e5-bda0-480cc2098078" providerId="ADAL" clId="{624E4538-0EC4-48E1-9446-D4C736373FEB}" dt="2023-05-12T15:06:39.087" v="143" actId="47"/>
        <pc:sldMkLst>
          <pc:docMk/>
          <pc:sldMk cId="2866996583" sldId="1341"/>
        </pc:sldMkLst>
      </pc:sldChg>
      <pc:sldChg chg="modSp add mod">
        <pc:chgData name="Jitsuko Hasegawa" userId="fb5eb5eb-0f40-42e5-bda0-480cc2098078" providerId="ADAL" clId="{624E4538-0EC4-48E1-9446-D4C736373FEB}" dt="2023-05-12T15:04:13.921" v="120" actId="108"/>
        <pc:sldMkLst>
          <pc:docMk/>
          <pc:sldMk cId="2991384674" sldId="1342"/>
        </pc:sldMkLst>
        <pc:spChg chg="mod">
          <ac:chgData name="Jitsuko Hasegawa" userId="fb5eb5eb-0f40-42e5-bda0-480cc2098078" providerId="ADAL" clId="{624E4538-0EC4-48E1-9446-D4C736373FEB}" dt="2023-05-12T15:04:13.921" v="120" actId="108"/>
          <ac:spMkLst>
            <pc:docMk/>
            <pc:sldMk cId="2991384674" sldId="1342"/>
            <ac:spMk id="14" creationId="{A427E7D5-3B68-3656-84AF-10AEC66D8AD4}"/>
          </ac:spMkLst>
        </pc:spChg>
      </pc:sldChg>
      <pc:sldChg chg="modSp add mod">
        <pc:chgData name="Jitsuko Hasegawa" userId="fb5eb5eb-0f40-42e5-bda0-480cc2098078" providerId="ADAL" clId="{624E4538-0EC4-48E1-9446-D4C736373FEB}" dt="2023-05-12T15:06:26.438" v="142" actId="207"/>
        <pc:sldMkLst>
          <pc:docMk/>
          <pc:sldMk cId="885031211" sldId="1343"/>
        </pc:sldMkLst>
        <pc:spChg chg="mod">
          <ac:chgData name="Jitsuko Hasegawa" userId="fb5eb5eb-0f40-42e5-bda0-480cc2098078" providerId="ADAL" clId="{624E4538-0EC4-48E1-9446-D4C736373FEB}" dt="2023-05-12T15:06:26.438" v="142" actId="207"/>
          <ac:spMkLst>
            <pc:docMk/>
            <pc:sldMk cId="885031211" sldId="1343"/>
            <ac:spMk id="14" creationId="{A427E7D5-3B68-3656-84AF-10AEC66D8A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12/05/2023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8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4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5" y="1851187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31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31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7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3" y="4864607"/>
            <a:ext cx="115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5" y="2666794"/>
            <a:ext cx="405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6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4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Click to edit Master text styles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sz="1800" dirty="0"/>
              <a:t>Third level</a:t>
            </a:r>
          </a:p>
          <a:p>
            <a:pPr lvl="3"/>
            <a:r>
              <a:rPr lang="en-US" sz="1800" dirty="0"/>
              <a:t>Fourth level</a:t>
            </a:r>
          </a:p>
          <a:p>
            <a:pPr lvl="4"/>
            <a:r>
              <a:rPr lang="en-US" sz="18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1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1" y="1928963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3" y="3343941"/>
            <a:ext cx="3986667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6"/>
          <a:ext cx="4791659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7" y="2827585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4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3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3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6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4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9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1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3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4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1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31156137-1B41-90EA-FF79-88D163616A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62" y="771697"/>
            <a:ext cx="9699562" cy="6407127"/>
          </a:xfrm>
          <a:prstGeom prst="rect">
            <a:avLst/>
          </a:prstGeom>
        </p:spPr>
      </p:pic>
      <p:sp>
        <p:nvSpPr>
          <p:cNvPr id="2" name="Shape 79">
            <a:extLst>
              <a:ext uri="{FF2B5EF4-FFF2-40B4-BE49-F238E27FC236}">
                <a16:creationId xmlns:a16="http://schemas.microsoft.com/office/drawing/2014/main" id="{FF1C280A-99C9-ED35-B53F-8EB1711BD88C}"/>
              </a:ext>
            </a:extLst>
          </p:cNvPr>
          <p:cNvSpPr/>
          <p:nvPr/>
        </p:nvSpPr>
        <p:spPr>
          <a:xfrm>
            <a:off x="937397" y="1209621"/>
            <a:ext cx="10317204" cy="19236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5000"/>
              </a:lnSpc>
              <a:defRPr sz="1800"/>
            </a:pPr>
            <a:r>
              <a:rPr lang="de-DE" sz="48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 4.2(8) - </a:t>
            </a:r>
            <a:r>
              <a:rPr lang="en-US" sz="48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Update of the Mechanism for Recognition of </a:t>
            </a:r>
          </a:p>
          <a:p>
            <a:pPr algn="ctr">
              <a:lnSpc>
                <a:spcPts val="5000"/>
              </a:lnSpc>
              <a:defRPr sz="1800"/>
            </a:pPr>
            <a:r>
              <a:rPr lang="en-US" sz="48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Long-Term Observing Stations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8673974A-4746-3C4E-95D9-D8671B53F5B1}"/>
              </a:ext>
            </a:extLst>
          </p:cNvPr>
          <p:cNvSpPr/>
          <p:nvPr/>
        </p:nvSpPr>
        <p:spPr>
          <a:xfrm>
            <a:off x="-1" y="3388870"/>
            <a:ext cx="12191999" cy="160043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CH" sz="2600" dirty="0">
                <a:cs typeface="Calibri" panose="020F0502020204030204" pitchFamily="34" charset="0"/>
              </a:rPr>
              <a:t>The 19th World Meteorological Congress</a:t>
            </a:r>
            <a:endParaRPr lang="de-DE" sz="2600" dirty="0"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cs typeface="Calibri" panose="020F0502020204030204" pitchFamily="34" charset="0"/>
              </a:rPr>
              <a:t>Michel Jean</a:t>
            </a:r>
            <a:br>
              <a:rPr lang="de-DE" sz="2600" dirty="0">
                <a:cs typeface="Calibri" panose="020F0502020204030204" pitchFamily="34" charset="0"/>
              </a:rPr>
            </a:br>
            <a:r>
              <a:rPr lang="de-DE" sz="2600" dirty="0">
                <a:cs typeface="Calibri" panose="020F0502020204030204" pitchFamily="34" charset="0"/>
              </a:rPr>
              <a:t>President of the Infrastructure Commission</a:t>
            </a:r>
            <a:br>
              <a:rPr lang="de-DE" sz="2600" dirty="0">
                <a:cs typeface="Calibri" panose="020F0502020204030204" pitchFamily="34" charset="0"/>
              </a:rPr>
            </a:br>
            <a:r>
              <a:rPr lang="en-CH" sz="2600" dirty="0">
                <a:cs typeface="Calibri" panose="020F0502020204030204" pitchFamily="34" charset="0"/>
              </a:rPr>
              <a:t>24 May 2023</a:t>
            </a:r>
            <a:endParaRPr lang="de-DE" sz="2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317499" y="1830369"/>
            <a:ext cx="11531599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document has been developed in response to Resolution 4 (EC-73) – WMO recognition mechanism for long-term observing stations.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document contains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two draft resolutions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Draft Res. 4.2(8)/1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- Update of the mechanism for recognition of long-term observing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Draft Res. 4.2(8)/2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Recognition of WMO Centennial meteorological, marine and hydrological observing stations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17500" y="363026"/>
            <a:ext cx="11531599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of the Mechanism for Recognition of </a:t>
            </a:r>
            <a:b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Long-Term Observing Stations</a:t>
            </a:r>
            <a:endParaRPr lang="en-GB" sz="40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05047"/>
              </p:ext>
            </p:extLst>
          </p:nvPr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317499" y="1830369"/>
            <a:ext cx="11531599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Draft Res. 4.2(8)/1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recommends to Congress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to adopt </a:t>
            </a:r>
          </a:p>
          <a:p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recognition mechanism and criteria for Centennial marine and hydrological observing stations (provided in </a:t>
            </a:r>
            <a:r>
              <a:rPr lang="en-US" sz="2200" dirty="0">
                <a:solidFill>
                  <a:srgbClr val="FAA61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Annex 1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to the resolution)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mechanism and criteria for national recognition of 75+ years long-term observing stations (provided in </a:t>
            </a:r>
            <a:r>
              <a:rPr lang="en-US" sz="2200" dirty="0">
                <a:solidFill>
                  <a:srgbClr val="FAA61A"/>
                </a:solidFill>
              </a:rPr>
              <a:t>Annex 2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to the resolution)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to endorse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publication of Centennial Observing Stations: State of Recognition reports.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draft resolution lists all 291 Centennial observing stations recognized by WMO so far (</a:t>
            </a:r>
            <a:r>
              <a:rPr lang="en-US" sz="2200" dirty="0">
                <a:solidFill>
                  <a:srgbClr val="FAA61A"/>
                </a:solidFill>
              </a:rPr>
              <a:t>Annex 3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), thereby replacing eight previous EC and Cg resolutions and decisions.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17500" y="363026"/>
            <a:ext cx="11531599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of the Mechanism for Recognition of </a:t>
            </a:r>
            <a:b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Long-Term Observing Stations</a:t>
            </a:r>
            <a:endParaRPr lang="en-GB" sz="40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317499" y="1830369"/>
            <a:ext cx="11531599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Draft Res. 4.2(8)/2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invites Congress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to recognize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additional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86 Centennial meteorological observing stations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22 Centennial hydrological observing stations and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10 Centennial marine observing stations</a:t>
            </a:r>
          </a:p>
          <a:p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listed in the </a:t>
            </a:r>
            <a:r>
              <a:rPr lang="en-US" sz="2200" dirty="0">
                <a:solidFill>
                  <a:srgbClr val="FAA61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Annex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to this draft resolution.</a:t>
            </a:r>
          </a:p>
          <a:p>
            <a:endParaRPr lang="en-US" sz="2200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Note 1: Longest meteorological observing stations reported: Uppsala (Sweden), </a:t>
            </a:r>
            <a:r>
              <a:rPr lang="en-US" sz="2200" b="1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1722</a:t>
            </a:r>
            <a:r>
              <a:rPr lang="en-US" sz="2200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and Beijing (China), </a:t>
            </a:r>
            <a:r>
              <a:rPr lang="en-US" sz="2200" b="1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1724</a:t>
            </a:r>
            <a:r>
              <a:rPr lang="en-US" sz="2200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(recognized by EC 72). Longest marine observing station reported:  Brest (France), </a:t>
            </a:r>
            <a:r>
              <a:rPr lang="en-US" sz="2200" b="1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1711</a:t>
            </a:r>
            <a:r>
              <a:rPr lang="en-US" sz="2200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r>
              <a:rPr lang="en-US" sz="2200" i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Note 2: </a:t>
            </a:r>
            <a:r>
              <a:rPr lang="en-US" sz="2200" i="1" dirty="0">
                <a:solidFill>
                  <a:srgbClr val="FF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 ceremony to hand over station certificates for Centennial stations recognized through above resolution 4.2(8)/2 will take place immediately after the end of today’s session.</a:t>
            </a:r>
            <a:endParaRPr lang="en-US" sz="2200" dirty="0">
              <a:solidFill>
                <a:srgbClr val="FF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17500" y="363026"/>
            <a:ext cx="11531599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of the Mechanism for Recognition of </a:t>
            </a:r>
            <a:b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Long-Term Observing Stations</a:t>
            </a:r>
            <a:endParaRPr lang="en-GB" sz="40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6" y="1143718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7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C5256-AEE9-4E2A-A077-8C26BFA8CEA3}"/>
</file>

<file path=customXml/itemProps2.xml><?xml version="1.0" encoding="utf-8"?>
<ds:datastoreItem xmlns:ds="http://schemas.openxmlformats.org/officeDocument/2006/customXml" ds:itemID="{C7AEBCFA-2731-43B9-B40B-E4E9A98ADC89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</ds:schemaRefs>
</ds:datastoreItem>
</file>

<file path=customXml/itemProps3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1689</TotalTime>
  <Words>344</Words>
  <Application>Microsoft Office PowerPoint</Application>
  <PresentationFormat>Widescreen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Verdana</vt:lpstr>
      <vt:lpstr>Wingdings</vt:lpstr>
      <vt:lpstr>Calibri</vt:lpstr>
      <vt:lpstr>Univers LT Std 55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Jitsuko Hasegawa</dc:creator>
  <cp:lastModifiedBy>Jitsuko Hasegawa</cp:lastModifiedBy>
  <cp:revision>2</cp:revision>
  <dcterms:created xsi:type="dcterms:W3CDTF">2023-05-08T10:03:55Z</dcterms:created>
  <dcterms:modified xsi:type="dcterms:W3CDTF">2023-05-12T15:08:01Z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